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5933" autoAdjust="0"/>
    <p:restoredTop sz="88380" autoAdjust="0"/>
  </p:normalViewPr>
  <p:slideViewPr>
    <p:cSldViewPr>
      <p:cViewPr varScale="1">
        <p:scale>
          <a:sx n="83" d="100"/>
          <a:sy n="83" d="100"/>
        </p:scale>
        <p:origin x="-8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1365</TotalTime>
  <Words>521</Words>
  <Application>Microsoft Macintosh PowerPoint</Application>
  <PresentationFormat>On-screen Show (4:3)</PresentationFormat>
  <Paragraphs>153</Paragraphs>
  <Slides>11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Solstice</vt:lpstr>
      <vt:lpstr>Office Theme</vt:lpstr>
      <vt:lpstr>Slide 1</vt:lpstr>
      <vt:lpstr>DIAGNOSIS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www.yaserorief.com</vt:lpstr>
    </vt:vector>
  </TitlesOfParts>
  <Company>Hawkeye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yassr orief</dc:creator>
  <cp:lastModifiedBy>Air</cp:lastModifiedBy>
  <cp:revision>131</cp:revision>
  <dcterms:created xsi:type="dcterms:W3CDTF">2013-12-03T20:11:23Z</dcterms:created>
  <dcterms:modified xsi:type="dcterms:W3CDTF">2013-12-03T20:11:34Z</dcterms:modified>
</cp:coreProperties>
</file>